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</p:sldIdLst>
  <p:sldSz cy="5143500" cx="9144000"/>
  <p:notesSz cx="6858000" cy="9144000"/>
  <p:embeddedFontLst>
    <p:embeddedFont>
      <p:font typeface="Playfair Display"/>
      <p:regular r:id="rId25"/>
      <p:bold r:id="rId26"/>
      <p:italic r:id="rId27"/>
      <p:boldItalic r:id="rId28"/>
    </p:embeddedFont>
    <p:embeddedFont>
      <p:font typeface="Pacifico"/>
      <p:regular r:id="rId29"/>
    </p:embeddedFont>
    <p:embeddedFont>
      <p:font typeface="Spectral"/>
      <p:regular r:id="rId30"/>
      <p:bold r:id="rId31"/>
      <p:italic r:id="rId32"/>
      <p:boldItalic r:id="rId33"/>
    </p:embeddedFont>
    <p:embeddedFont>
      <p:font typeface="Merriweather"/>
      <p:regular r:id="rId34"/>
      <p:bold r:id="rId35"/>
      <p:italic r:id="rId36"/>
      <p:boldItalic r:id="rId37"/>
    </p:embeddedFont>
    <p:embeddedFont>
      <p:font typeface="Comfortaa"/>
      <p:regular r:id="rId38"/>
      <p:bold r:id="rId3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PlayfairDisplay-bold.fntdata"/><Relationship Id="rId25" Type="http://schemas.openxmlformats.org/officeDocument/2006/relationships/font" Target="fonts/PlayfairDisplay-regular.fntdata"/><Relationship Id="rId28" Type="http://schemas.openxmlformats.org/officeDocument/2006/relationships/font" Target="fonts/PlayfairDisplay-boldItalic.fntdata"/><Relationship Id="rId27" Type="http://schemas.openxmlformats.org/officeDocument/2006/relationships/font" Target="fonts/PlayfairDisplay-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Pacifico-regular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Spectral-bold.fntdata"/><Relationship Id="rId30" Type="http://schemas.openxmlformats.org/officeDocument/2006/relationships/font" Target="fonts/Spectral-regular.fntdata"/><Relationship Id="rId11" Type="http://schemas.openxmlformats.org/officeDocument/2006/relationships/slide" Target="slides/slide7.xml"/><Relationship Id="rId33" Type="http://schemas.openxmlformats.org/officeDocument/2006/relationships/font" Target="fonts/Spectral-boldItalic.fntdata"/><Relationship Id="rId10" Type="http://schemas.openxmlformats.org/officeDocument/2006/relationships/slide" Target="slides/slide6.xml"/><Relationship Id="rId32" Type="http://schemas.openxmlformats.org/officeDocument/2006/relationships/font" Target="fonts/Spectral-italic.fntdata"/><Relationship Id="rId13" Type="http://schemas.openxmlformats.org/officeDocument/2006/relationships/slide" Target="slides/slide9.xml"/><Relationship Id="rId35" Type="http://schemas.openxmlformats.org/officeDocument/2006/relationships/font" Target="fonts/Merriweather-bold.fntdata"/><Relationship Id="rId12" Type="http://schemas.openxmlformats.org/officeDocument/2006/relationships/slide" Target="slides/slide8.xml"/><Relationship Id="rId34" Type="http://schemas.openxmlformats.org/officeDocument/2006/relationships/font" Target="fonts/Merriweather-regular.fntdata"/><Relationship Id="rId15" Type="http://schemas.openxmlformats.org/officeDocument/2006/relationships/slide" Target="slides/slide11.xml"/><Relationship Id="rId37" Type="http://schemas.openxmlformats.org/officeDocument/2006/relationships/font" Target="fonts/Merriweather-boldItalic.fntdata"/><Relationship Id="rId14" Type="http://schemas.openxmlformats.org/officeDocument/2006/relationships/slide" Target="slides/slide10.xml"/><Relationship Id="rId36" Type="http://schemas.openxmlformats.org/officeDocument/2006/relationships/font" Target="fonts/Merriweather-italic.fntdata"/><Relationship Id="rId17" Type="http://schemas.openxmlformats.org/officeDocument/2006/relationships/slide" Target="slides/slide13.xml"/><Relationship Id="rId39" Type="http://schemas.openxmlformats.org/officeDocument/2006/relationships/font" Target="fonts/Comfortaa-bold.fntdata"/><Relationship Id="rId16" Type="http://schemas.openxmlformats.org/officeDocument/2006/relationships/slide" Target="slides/slide12.xml"/><Relationship Id="rId38" Type="http://schemas.openxmlformats.org/officeDocument/2006/relationships/font" Target="fonts/Comfortaa-regular.fntdata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lvl="0">
              <a:spcBef>
                <a:spcPts val="0"/>
              </a:spcBef>
              <a:buSzPts val="1100"/>
              <a:buChar char="●"/>
              <a:defRPr sz="1100"/>
            </a:lvl1pPr>
            <a:lvl2pPr lvl="1">
              <a:spcBef>
                <a:spcPts val="0"/>
              </a:spcBef>
              <a:buSzPts val="1100"/>
              <a:buChar char="○"/>
              <a:defRPr sz="1100"/>
            </a:lvl2pPr>
            <a:lvl3pPr lvl="2">
              <a:spcBef>
                <a:spcPts val="0"/>
              </a:spcBef>
              <a:buSzPts val="1100"/>
              <a:buChar char="■"/>
              <a:defRPr sz="1100"/>
            </a:lvl3pPr>
            <a:lvl4pPr lvl="3">
              <a:spcBef>
                <a:spcPts val="0"/>
              </a:spcBef>
              <a:buSzPts val="1100"/>
              <a:buChar char="●"/>
              <a:defRPr sz="1100"/>
            </a:lvl4pPr>
            <a:lvl5pPr lvl="4">
              <a:spcBef>
                <a:spcPts val="0"/>
              </a:spcBef>
              <a:buSzPts val="1100"/>
              <a:buChar char="○"/>
              <a:defRPr sz="1100"/>
            </a:lvl5pPr>
            <a:lvl6pPr lvl="5">
              <a:spcBef>
                <a:spcPts val="0"/>
              </a:spcBef>
              <a:buSzPts val="1100"/>
              <a:buChar char="■"/>
              <a:defRPr sz="1100"/>
            </a:lvl6pPr>
            <a:lvl7pPr lvl="6">
              <a:spcBef>
                <a:spcPts val="0"/>
              </a:spcBef>
              <a:buSzPts val="1100"/>
              <a:buChar char="●"/>
              <a:defRPr sz="1100"/>
            </a:lvl7pPr>
            <a:lvl8pPr lvl="7">
              <a:spcBef>
                <a:spcPts val="0"/>
              </a:spcBef>
              <a:buSzPts val="1100"/>
              <a:buChar char="○"/>
              <a:defRPr sz="1100"/>
            </a:lvl8pPr>
            <a:lvl9pPr lvl="8">
              <a:spcBef>
                <a:spcPts val="0"/>
              </a:spcBef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Shape 14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Shape 16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Shape 16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Shape 17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Shape 18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Shape 19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Shape 19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Shape 20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Shape 22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Shape 23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Shape 23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Shape 6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Shape 24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4" name="Shape 24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Shape 7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Shape 9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Shape 10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Shape 11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Shape 12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Shape 13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Shape 14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">
  <p:cSld name="Title slid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rIns="91425" wrap="square" tIns="91425"/>
          <a:lstStyle>
            <a:lvl1pPr lvl="0" algn="ctr">
              <a:spcBef>
                <a:spcPts val="0"/>
              </a:spcBef>
              <a:buSzPts val="5200"/>
              <a:buNone/>
              <a:defRPr sz="5200"/>
            </a:lvl1pPr>
            <a:lvl2pPr lvl="1" algn="ctr">
              <a:spcBef>
                <a:spcPts val="0"/>
              </a:spcBef>
              <a:buSzPts val="5200"/>
              <a:buNone/>
              <a:defRPr sz="5200"/>
            </a:lvl2pPr>
            <a:lvl3pPr lvl="2" algn="ctr">
              <a:spcBef>
                <a:spcPts val="0"/>
              </a:spcBef>
              <a:buSzPts val="5200"/>
              <a:buNone/>
              <a:defRPr sz="5200"/>
            </a:lvl3pPr>
            <a:lvl4pPr lvl="3" algn="ctr">
              <a:spcBef>
                <a:spcPts val="0"/>
              </a:spcBef>
              <a:buSzPts val="5200"/>
              <a:buNone/>
              <a:defRPr sz="5200"/>
            </a:lvl4pPr>
            <a:lvl5pPr lvl="4" algn="ctr">
              <a:spcBef>
                <a:spcPts val="0"/>
              </a:spcBef>
              <a:buSzPts val="5200"/>
              <a:buNone/>
              <a:defRPr sz="5200"/>
            </a:lvl5pPr>
            <a:lvl6pPr lvl="5" algn="ctr">
              <a:spcBef>
                <a:spcPts val="0"/>
              </a:spcBef>
              <a:buSzPts val="5200"/>
              <a:buNone/>
              <a:defRPr sz="5200"/>
            </a:lvl6pPr>
            <a:lvl7pPr lvl="6" algn="ctr">
              <a:spcBef>
                <a:spcPts val="0"/>
              </a:spcBef>
              <a:buSzPts val="5200"/>
              <a:buNone/>
              <a:defRPr sz="5200"/>
            </a:lvl7pPr>
            <a:lvl8pPr lvl="7" algn="ctr">
              <a:spcBef>
                <a:spcPts val="0"/>
              </a:spcBef>
              <a:buSzPts val="5200"/>
              <a:buNone/>
              <a:defRPr sz="5200"/>
            </a:lvl8pPr>
            <a:lvl9pPr lvl="8" algn="ctr">
              <a:spcBef>
                <a:spcPts val="0"/>
              </a:spcBef>
              <a:buSzPts val="5200"/>
              <a:buNone/>
              <a:defRPr sz="5200"/>
            </a:lvl9pPr>
          </a:lstStyle>
          <a:p/>
        </p:txBody>
      </p:sp>
      <p:sp>
        <p:nvSpPr>
          <p:cNvPr id="11" name="Shape 11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Shape 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fld id="{00000000-1234-1234-1234-123412341234}" type="slidenum">
              <a:rPr lang="es"/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Big 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rIns="91425" wrap="square" tIns="91425"/>
          <a:lstStyle>
            <a:lvl1pPr lvl="0" algn="ctr">
              <a:spcBef>
                <a:spcPts val="0"/>
              </a:spcBef>
              <a:buSzPts val="12000"/>
              <a:buNone/>
              <a:defRPr sz="12000"/>
            </a:lvl1pPr>
            <a:lvl2pPr lvl="1" algn="ctr">
              <a:spcBef>
                <a:spcPts val="0"/>
              </a:spcBef>
              <a:buSzPts val="12000"/>
              <a:buNone/>
              <a:defRPr sz="12000"/>
            </a:lvl2pPr>
            <a:lvl3pPr lvl="2" algn="ctr">
              <a:spcBef>
                <a:spcPts val="0"/>
              </a:spcBef>
              <a:buSzPts val="12000"/>
              <a:buNone/>
              <a:defRPr sz="12000"/>
            </a:lvl3pPr>
            <a:lvl4pPr lvl="3" algn="ctr">
              <a:spcBef>
                <a:spcPts val="0"/>
              </a:spcBef>
              <a:buSzPts val="12000"/>
              <a:buNone/>
              <a:defRPr sz="12000"/>
            </a:lvl4pPr>
            <a:lvl5pPr lvl="4" algn="ctr">
              <a:spcBef>
                <a:spcPts val="0"/>
              </a:spcBef>
              <a:buSzPts val="12000"/>
              <a:buNone/>
              <a:defRPr sz="12000"/>
            </a:lvl5pPr>
            <a:lvl6pPr lvl="5" algn="ctr">
              <a:spcBef>
                <a:spcPts val="0"/>
              </a:spcBef>
              <a:buSzPts val="12000"/>
              <a:buNone/>
              <a:defRPr sz="12000"/>
            </a:lvl6pPr>
            <a:lvl7pPr lvl="6" algn="ctr">
              <a:spcBef>
                <a:spcPts val="0"/>
              </a:spcBef>
              <a:buSzPts val="12000"/>
              <a:buNone/>
              <a:defRPr sz="12000"/>
            </a:lvl7pPr>
            <a:lvl8pPr lvl="7" algn="ctr">
              <a:spcBef>
                <a:spcPts val="0"/>
              </a:spcBef>
              <a:buSzPts val="12000"/>
              <a:buNone/>
              <a:defRPr sz="12000"/>
            </a:lvl8pPr>
            <a:lvl9pPr lvl="8" algn="ctr">
              <a:spcBef>
                <a:spcPts val="0"/>
              </a:spcBef>
              <a:buSzPts val="12000"/>
              <a:buNone/>
              <a:defRPr sz="12000"/>
            </a:lvl9pPr>
          </a:lstStyle>
          <a:p/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rIns="91425" wrap="square" tIns="91425"/>
          <a:lstStyle>
            <a:lvl1pPr lvl="0" algn="ctr">
              <a:spcBef>
                <a:spcPts val="0"/>
              </a:spcBef>
              <a:buSzPts val="1800"/>
              <a:buChar char="●"/>
              <a:defRPr/>
            </a:lvl1pPr>
            <a:lvl2pPr lvl="1" algn="ctr">
              <a:spcBef>
                <a:spcPts val="0"/>
              </a:spcBef>
              <a:buSzPts val="1400"/>
              <a:buChar char="○"/>
              <a:defRPr/>
            </a:lvl2pPr>
            <a:lvl3pPr lvl="2" algn="ctr">
              <a:spcBef>
                <a:spcPts val="0"/>
              </a:spcBef>
              <a:buSzPts val="1400"/>
              <a:buChar char="■"/>
              <a:defRPr/>
            </a:lvl3pPr>
            <a:lvl4pPr lvl="3" algn="ctr">
              <a:spcBef>
                <a:spcPts val="0"/>
              </a:spcBef>
              <a:buSzPts val="1400"/>
              <a:buChar char="●"/>
              <a:defRPr/>
            </a:lvl4pPr>
            <a:lvl5pPr lvl="4" algn="ctr">
              <a:spcBef>
                <a:spcPts val="0"/>
              </a:spcBef>
              <a:buSzPts val="1400"/>
              <a:buChar char="○"/>
              <a:defRPr/>
            </a:lvl5pPr>
            <a:lvl6pPr lvl="5" algn="ctr">
              <a:spcBef>
                <a:spcPts val="0"/>
              </a:spcBef>
              <a:buSzPts val="1400"/>
              <a:buChar char="■"/>
              <a:defRPr/>
            </a:lvl6pPr>
            <a:lvl7pPr lvl="6" algn="ctr">
              <a:spcBef>
                <a:spcPts val="0"/>
              </a:spcBef>
              <a:buSzPts val="1400"/>
              <a:buChar char="●"/>
              <a:defRPr/>
            </a:lvl7pPr>
            <a:lvl8pPr lvl="7" algn="ctr">
              <a:spcBef>
                <a:spcPts val="0"/>
              </a:spcBef>
              <a:buSzPts val="1400"/>
              <a:buChar char="○"/>
              <a:defRPr/>
            </a:lvl8pPr>
            <a:lvl9pPr lvl="8" algn="ctr">
              <a:spcBef>
                <a:spcPts val="0"/>
              </a:spcBef>
              <a:buSzPts val="1400"/>
              <a:buChar char="■"/>
              <a:defRPr/>
            </a:lvl9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fld id="{00000000-1234-1234-1234-123412341234}" type="slidenum">
              <a:rPr lang="es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fld id="{00000000-1234-1234-1234-123412341234}" type="slidenum">
              <a:rPr lang="es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secHead">
  <p:cSld name="Section 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rIns="91425" wrap="square" tIns="91425"/>
          <a:lstStyle>
            <a:lvl1pPr lvl="0" algn="ctr">
              <a:spcBef>
                <a:spcPts val="0"/>
              </a:spcBef>
              <a:buSzPts val="3600"/>
              <a:buNone/>
              <a:defRPr sz="3600"/>
            </a:lvl1pPr>
            <a:lvl2pPr lvl="1" algn="ctr">
              <a:spcBef>
                <a:spcPts val="0"/>
              </a:spcBef>
              <a:buSzPts val="3600"/>
              <a:buNone/>
              <a:defRPr sz="3600"/>
            </a:lvl2pPr>
            <a:lvl3pPr lvl="2" algn="ctr">
              <a:spcBef>
                <a:spcPts val="0"/>
              </a:spcBef>
              <a:buSzPts val="3600"/>
              <a:buNone/>
              <a:defRPr sz="3600"/>
            </a:lvl3pPr>
            <a:lvl4pPr lvl="3" algn="ctr">
              <a:spcBef>
                <a:spcPts val="0"/>
              </a:spcBef>
              <a:buSzPts val="3600"/>
              <a:buNone/>
              <a:defRPr sz="3600"/>
            </a:lvl4pPr>
            <a:lvl5pPr lvl="4" algn="ctr">
              <a:spcBef>
                <a:spcPts val="0"/>
              </a:spcBef>
              <a:buSzPts val="3600"/>
              <a:buNone/>
              <a:defRPr sz="3600"/>
            </a:lvl5pPr>
            <a:lvl6pPr lvl="5" algn="ctr">
              <a:spcBef>
                <a:spcPts val="0"/>
              </a:spcBef>
              <a:buSzPts val="3600"/>
              <a:buNone/>
              <a:defRPr sz="3600"/>
            </a:lvl6pPr>
            <a:lvl7pPr lvl="6" algn="ctr">
              <a:spcBef>
                <a:spcPts val="0"/>
              </a:spcBef>
              <a:buSzPts val="3600"/>
              <a:buNone/>
              <a:defRPr sz="3600"/>
            </a:lvl7pPr>
            <a:lvl8pPr lvl="7" algn="ctr">
              <a:spcBef>
                <a:spcPts val="0"/>
              </a:spcBef>
              <a:buSzPts val="3600"/>
              <a:buNone/>
              <a:defRPr sz="3600"/>
            </a:lvl8pPr>
            <a:lvl9pPr lvl="8" algn="ctr">
              <a:spcBef>
                <a:spcPts val="0"/>
              </a:spcBef>
              <a:buSzPts val="3600"/>
              <a:buNone/>
              <a:defRPr sz="3600"/>
            </a:lvl9pPr>
          </a:lstStyle>
          <a:p/>
        </p:txBody>
      </p:sp>
      <p:sp>
        <p:nvSpPr>
          <p:cNvPr id="15" name="Shape 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fld id="{00000000-1234-1234-1234-123412341234}" type="slidenum">
              <a:rPr lang="es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x">
  <p:cSld name="Title and 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wrap="square" tIns="91425"/>
          <a:lstStyle>
            <a:lvl1pPr lvl="0">
              <a:spcBef>
                <a:spcPts val="0"/>
              </a:spcBef>
              <a:buSzPts val="2800"/>
              <a:buNone/>
              <a:defRPr/>
            </a:lvl1pPr>
            <a:lvl2pPr lvl="1">
              <a:spcBef>
                <a:spcPts val="0"/>
              </a:spcBef>
              <a:buSzPts val="2800"/>
              <a:buNone/>
              <a:defRPr/>
            </a:lvl2pPr>
            <a:lvl3pPr lvl="2">
              <a:spcBef>
                <a:spcPts val="0"/>
              </a:spcBef>
              <a:buSzPts val="2800"/>
              <a:buNone/>
              <a:defRPr/>
            </a:lvl3pPr>
            <a:lvl4pPr lvl="3">
              <a:spcBef>
                <a:spcPts val="0"/>
              </a:spcBef>
              <a:buSzPts val="2800"/>
              <a:buNone/>
              <a:defRPr/>
            </a:lvl4pPr>
            <a:lvl5pPr lvl="4">
              <a:spcBef>
                <a:spcPts val="0"/>
              </a:spcBef>
              <a:buSzPts val="2800"/>
              <a:buNone/>
              <a:defRPr/>
            </a:lvl5pPr>
            <a:lvl6pPr lvl="5">
              <a:spcBef>
                <a:spcPts val="0"/>
              </a:spcBef>
              <a:buSzPts val="2800"/>
              <a:buNone/>
              <a:defRPr/>
            </a:lvl6pPr>
            <a:lvl7pPr lvl="6">
              <a:spcBef>
                <a:spcPts val="0"/>
              </a:spcBef>
              <a:buSzPts val="2800"/>
              <a:buNone/>
              <a:defRPr/>
            </a:lvl7pPr>
            <a:lvl8pPr lvl="7">
              <a:spcBef>
                <a:spcPts val="0"/>
              </a:spcBef>
              <a:buSzPts val="2800"/>
              <a:buNone/>
              <a:defRPr/>
            </a:lvl8pPr>
            <a:lvl9pPr lvl="8">
              <a:spcBef>
                <a:spcPts val="0"/>
              </a:spcBef>
              <a:buSzPts val="2800"/>
              <a:buNone/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wrap="square" tIns="91425"/>
          <a:lstStyle>
            <a:lvl1pPr lvl="0">
              <a:spcBef>
                <a:spcPts val="0"/>
              </a:spcBef>
              <a:buSzPts val="1800"/>
              <a:buChar char="●"/>
              <a:defRPr/>
            </a:lvl1pPr>
            <a:lvl2pPr lvl="1">
              <a:spcBef>
                <a:spcPts val="0"/>
              </a:spcBef>
              <a:buSzPts val="1400"/>
              <a:buChar char="○"/>
              <a:defRPr/>
            </a:lvl2pPr>
            <a:lvl3pPr lvl="2">
              <a:spcBef>
                <a:spcPts val="0"/>
              </a:spcBef>
              <a:buSzPts val="1400"/>
              <a:buChar char="■"/>
              <a:defRPr/>
            </a:lvl3pPr>
            <a:lvl4pPr lvl="3">
              <a:spcBef>
                <a:spcPts val="0"/>
              </a:spcBef>
              <a:buSzPts val="1400"/>
              <a:buChar char="●"/>
              <a:defRPr/>
            </a:lvl4pPr>
            <a:lvl5pPr lvl="4">
              <a:spcBef>
                <a:spcPts val="0"/>
              </a:spcBef>
              <a:buSzPts val="1400"/>
              <a:buChar char="○"/>
              <a:defRPr/>
            </a:lvl5pPr>
            <a:lvl6pPr lvl="5">
              <a:spcBef>
                <a:spcPts val="0"/>
              </a:spcBef>
              <a:buSzPts val="1400"/>
              <a:buChar char="■"/>
              <a:defRPr/>
            </a:lvl6pPr>
            <a:lvl7pPr lvl="6">
              <a:spcBef>
                <a:spcPts val="0"/>
              </a:spcBef>
              <a:buSzPts val="1400"/>
              <a:buChar char="●"/>
              <a:defRPr/>
            </a:lvl7pPr>
            <a:lvl8pPr lvl="7">
              <a:spcBef>
                <a:spcPts val="0"/>
              </a:spcBef>
              <a:buSzPts val="1400"/>
              <a:buChar char="○"/>
              <a:defRPr/>
            </a:lvl8pPr>
            <a:lvl9pPr lvl="8">
              <a:spcBef>
                <a:spcPts val="0"/>
              </a:spcBef>
              <a:buSzPts val="1400"/>
              <a:buChar char="■"/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fld id="{00000000-1234-1234-1234-123412341234}" type="slidenum">
              <a:rPr lang="es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ColTx">
  <p:cSld name="Title and two 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wrap="square" tIns="91425"/>
          <a:lstStyle>
            <a:lvl1pPr lvl="0">
              <a:spcBef>
                <a:spcPts val="0"/>
              </a:spcBef>
              <a:buSzPts val="2800"/>
              <a:buNone/>
              <a:defRPr/>
            </a:lvl1pPr>
            <a:lvl2pPr lvl="1">
              <a:spcBef>
                <a:spcPts val="0"/>
              </a:spcBef>
              <a:buSzPts val="2800"/>
              <a:buNone/>
              <a:defRPr/>
            </a:lvl2pPr>
            <a:lvl3pPr lvl="2">
              <a:spcBef>
                <a:spcPts val="0"/>
              </a:spcBef>
              <a:buSzPts val="2800"/>
              <a:buNone/>
              <a:defRPr/>
            </a:lvl3pPr>
            <a:lvl4pPr lvl="3">
              <a:spcBef>
                <a:spcPts val="0"/>
              </a:spcBef>
              <a:buSzPts val="2800"/>
              <a:buNone/>
              <a:defRPr/>
            </a:lvl4pPr>
            <a:lvl5pPr lvl="4">
              <a:spcBef>
                <a:spcPts val="0"/>
              </a:spcBef>
              <a:buSzPts val="2800"/>
              <a:buNone/>
              <a:defRPr/>
            </a:lvl5pPr>
            <a:lvl6pPr lvl="5">
              <a:spcBef>
                <a:spcPts val="0"/>
              </a:spcBef>
              <a:buSzPts val="2800"/>
              <a:buNone/>
              <a:defRPr/>
            </a:lvl6pPr>
            <a:lvl7pPr lvl="6">
              <a:spcBef>
                <a:spcPts val="0"/>
              </a:spcBef>
              <a:buSzPts val="2800"/>
              <a:buNone/>
              <a:defRPr/>
            </a:lvl7pPr>
            <a:lvl8pPr lvl="7">
              <a:spcBef>
                <a:spcPts val="0"/>
              </a:spcBef>
              <a:buSzPts val="2800"/>
              <a:buNone/>
              <a:defRPr/>
            </a:lvl8pPr>
            <a:lvl9pPr lvl="8">
              <a:spcBef>
                <a:spcPts val="0"/>
              </a:spcBef>
              <a:buSzPts val="2800"/>
              <a:buNone/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rIns="91425" wrap="square" tIns="91425"/>
          <a:lstStyle>
            <a:lvl1pPr lvl="0">
              <a:spcBef>
                <a:spcPts val="0"/>
              </a:spcBef>
              <a:buSzPts val="1400"/>
              <a:buChar char="●"/>
              <a:defRPr sz="1400"/>
            </a:lvl1pPr>
            <a:lvl2pPr lvl="1">
              <a:spcBef>
                <a:spcPts val="0"/>
              </a:spcBef>
              <a:buSzPts val="1200"/>
              <a:buChar char="○"/>
              <a:defRPr sz="1200"/>
            </a:lvl2pPr>
            <a:lvl3pPr lvl="2">
              <a:spcBef>
                <a:spcPts val="0"/>
              </a:spcBef>
              <a:buSzPts val="1200"/>
              <a:buChar char="■"/>
              <a:defRPr sz="1200"/>
            </a:lvl3pPr>
            <a:lvl4pPr lvl="3">
              <a:spcBef>
                <a:spcPts val="0"/>
              </a:spcBef>
              <a:buSzPts val="1200"/>
              <a:buChar char="●"/>
              <a:defRPr sz="1200"/>
            </a:lvl4pPr>
            <a:lvl5pPr lvl="4">
              <a:spcBef>
                <a:spcPts val="0"/>
              </a:spcBef>
              <a:buSzPts val="1200"/>
              <a:buChar char="○"/>
              <a:defRPr sz="1200"/>
            </a:lvl5pPr>
            <a:lvl6pPr lvl="5">
              <a:spcBef>
                <a:spcPts val="0"/>
              </a:spcBef>
              <a:buSzPts val="1200"/>
              <a:buChar char="■"/>
              <a:defRPr sz="1200"/>
            </a:lvl6pPr>
            <a:lvl7pPr lvl="6">
              <a:spcBef>
                <a:spcPts val="0"/>
              </a:spcBef>
              <a:buSzPts val="1200"/>
              <a:buChar char="●"/>
              <a:defRPr sz="1200"/>
            </a:lvl7pPr>
            <a:lvl8pPr lvl="7">
              <a:spcBef>
                <a:spcPts val="0"/>
              </a:spcBef>
              <a:buSzPts val="1200"/>
              <a:buChar char="○"/>
              <a:defRPr sz="1200"/>
            </a:lvl8pPr>
            <a:lvl9pPr lvl="8">
              <a:spcBef>
                <a:spcPts val="0"/>
              </a:spcBef>
              <a:buSzPts val="1200"/>
              <a:buChar char="■"/>
              <a:defRPr sz="1200"/>
            </a:lvl9pPr>
          </a:lstStyle>
          <a:p/>
        </p:txBody>
      </p:sp>
      <p:sp>
        <p:nvSpPr>
          <p:cNvPr id="23" name="Shape 23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rIns="91425" wrap="square" tIns="91425"/>
          <a:lstStyle>
            <a:lvl1pPr lvl="0">
              <a:spcBef>
                <a:spcPts val="0"/>
              </a:spcBef>
              <a:buSzPts val="1400"/>
              <a:buChar char="●"/>
              <a:defRPr sz="1400"/>
            </a:lvl1pPr>
            <a:lvl2pPr lvl="1">
              <a:spcBef>
                <a:spcPts val="0"/>
              </a:spcBef>
              <a:buSzPts val="1200"/>
              <a:buChar char="○"/>
              <a:defRPr sz="1200"/>
            </a:lvl2pPr>
            <a:lvl3pPr lvl="2">
              <a:spcBef>
                <a:spcPts val="0"/>
              </a:spcBef>
              <a:buSzPts val="1200"/>
              <a:buChar char="■"/>
              <a:defRPr sz="1200"/>
            </a:lvl3pPr>
            <a:lvl4pPr lvl="3">
              <a:spcBef>
                <a:spcPts val="0"/>
              </a:spcBef>
              <a:buSzPts val="1200"/>
              <a:buChar char="●"/>
              <a:defRPr sz="1200"/>
            </a:lvl4pPr>
            <a:lvl5pPr lvl="4">
              <a:spcBef>
                <a:spcPts val="0"/>
              </a:spcBef>
              <a:buSzPts val="1200"/>
              <a:buChar char="○"/>
              <a:defRPr sz="1200"/>
            </a:lvl5pPr>
            <a:lvl6pPr lvl="5">
              <a:spcBef>
                <a:spcPts val="0"/>
              </a:spcBef>
              <a:buSzPts val="1200"/>
              <a:buChar char="■"/>
              <a:defRPr sz="1200"/>
            </a:lvl6pPr>
            <a:lvl7pPr lvl="6">
              <a:spcBef>
                <a:spcPts val="0"/>
              </a:spcBef>
              <a:buSzPts val="1200"/>
              <a:buChar char="●"/>
              <a:defRPr sz="1200"/>
            </a:lvl7pPr>
            <a:lvl8pPr lvl="7">
              <a:spcBef>
                <a:spcPts val="0"/>
              </a:spcBef>
              <a:buSzPts val="1200"/>
              <a:buChar char="○"/>
              <a:defRPr sz="1200"/>
            </a:lvl8pPr>
            <a:lvl9pPr lvl="8">
              <a:spcBef>
                <a:spcPts val="0"/>
              </a:spcBef>
              <a:buSzPts val="1200"/>
              <a:buChar char="■"/>
              <a:defRPr sz="1200"/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fld id="{00000000-1234-1234-1234-123412341234}" type="slidenum">
              <a:rPr lang="es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Only">
  <p:cSld name="Title 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wrap="square" tIns="91425"/>
          <a:lstStyle>
            <a:lvl1pPr lvl="0">
              <a:spcBef>
                <a:spcPts val="0"/>
              </a:spcBef>
              <a:buSzPts val="2800"/>
              <a:buNone/>
              <a:defRPr/>
            </a:lvl1pPr>
            <a:lvl2pPr lvl="1">
              <a:spcBef>
                <a:spcPts val="0"/>
              </a:spcBef>
              <a:buSzPts val="2800"/>
              <a:buNone/>
              <a:defRPr/>
            </a:lvl2pPr>
            <a:lvl3pPr lvl="2">
              <a:spcBef>
                <a:spcPts val="0"/>
              </a:spcBef>
              <a:buSzPts val="2800"/>
              <a:buNone/>
              <a:defRPr/>
            </a:lvl3pPr>
            <a:lvl4pPr lvl="3">
              <a:spcBef>
                <a:spcPts val="0"/>
              </a:spcBef>
              <a:buSzPts val="2800"/>
              <a:buNone/>
              <a:defRPr/>
            </a:lvl4pPr>
            <a:lvl5pPr lvl="4">
              <a:spcBef>
                <a:spcPts val="0"/>
              </a:spcBef>
              <a:buSzPts val="2800"/>
              <a:buNone/>
              <a:defRPr/>
            </a:lvl5pPr>
            <a:lvl6pPr lvl="5">
              <a:spcBef>
                <a:spcPts val="0"/>
              </a:spcBef>
              <a:buSzPts val="2800"/>
              <a:buNone/>
              <a:defRPr/>
            </a:lvl6pPr>
            <a:lvl7pPr lvl="6">
              <a:spcBef>
                <a:spcPts val="0"/>
              </a:spcBef>
              <a:buSzPts val="2800"/>
              <a:buNone/>
              <a:defRPr/>
            </a:lvl7pPr>
            <a:lvl8pPr lvl="7">
              <a:spcBef>
                <a:spcPts val="0"/>
              </a:spcBef>
              <a:buSzPts val="2800"/>
              <a:buNone/>
              <a:defRPr/>
            </a:lvl8pPr>
            <a:lvl9pPr lvl="8">
              <a:spcBef>
                <a:spcPts val="0"/>
              </a:spcBef>
              <a:buSzPts val="2800"/>
              <a:buNone/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fld id="{00000000-1234-1234-1234-123412341234}" type="slidenum">
              <a:rPr lang="es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One column 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rIns="91425" wrap="square" tIns="91425"/>
          <a:lstStyle>
            <a:lvl1pPr lvl="0">
              <a:spcBef>
                <a:spcPts val="0"/>
              </a:spcBef>
              <a:buSzPts val="2400"/>
              <a:buNone/>
              <a:defRPr sz="2400"/>
            </a:lvl1pPr>
            <a:lvl2pPr lvl="1">
              <a:spcBef>
                <a:spcPts val="0"/>
              </a:spcBef>
              <a:buSzPts val="2400"/>
              <a:buNone/>
              <a:defRPr sz="2400"/>
            </a:lvl2pPr>
            <a:lvl3pPr lvl="2">
              <a:spcBef>
                <a:spcPts val="0"/>
              </a:spcBef>
              <a:buSzPts val="2400"/>
              <a:buNone/>
              <a:defRPr sz="2400"/>
            </a:lvl3pPr>
            <a:lvl4pPr lvl="3">
              <a:spcBef>
                <a:spcPts val="0"/>
              </a:spcBef>
              <a:buSzPts val="2400"/>
              <a:buNone/>
              <a:defRPr sz="2400"/>
            </a:lvl4pPr>
            <a:lvl5pPr lvl="4">
              <a:spcBef>
                <a:spcPts val="0"/>
              </a:spcBef>
              <a:buSzPts val="2400"/>
              <a:buNone/>
              <a:defRPr sz="2400"/>
            </a:lvl5pPr>
            <a:lvl6pPr lvl="5">
              <a:spcBef>
                <a:spcPts val="0"/>
              </a:spcBef>
              <a:buSzPts val="2400"/>
              <a:buNone/>
              <a:defRPr sz="2400"/>
            </a:lvl6pPr>
            <a:lvl7pPr lvl="6">
              <a:spcBef>
                <a:spcPts val="0"/>
              </a:spcBef>
              <a:buSzPts val="2400"/>
              <a:buNone/>
              <a:defRPr sz="2400"/>
            </a:lvl7pPr>
            <a:lvl8pPr lvl="7">
              <a:spcBef>
                <a:spcPts val="0"/>
              </a:spcBef>
              <a:buSzPts val="2400"/>
              <a:buNone/>
              <a:defRPr sz="2400"/>
            </a:lvl8pPr>
            <a:lvl9pPr lvl="8">
              <a:spcBef>
                <a:spcPts val="0"/>
              </a:spcBef>
              <a:buSzPts val="2400"/>
              <a:buNone/>
              <a:defRPr sz="2400"/>
            </a:lvl9pPr>
          </a:lstStyle>
          <a:p/>
        </p:txBody>
      </p:sp>
      <p:sp>
        <p:nvSpPr>
          <p:cNvPr id="30" name="Shape 30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rIns="91425" wrap="square" tIns="91425"/>
          <a:lstStyle>
            <a:lvl1pPr lvl="0">
              <a:spcBef>
                <a:spcPts val="0"/>
              </a:spcBef>
              <a:buSzPts val="1200"/>
              <a:buChar char="●"/>
              <a:defRPr sz="1200"/>
            </a:lvl1pPr>
            <a:lvl2pPr lvl="1">
              <a:spcBef>
                <a:spcPts val="0"/>
              </a:spcBef>
              <a:buSzPts val="1200"/>
              <a:buChar char="○"/>
              <a:defRPr sz="1200"/>
            </a:lvl2pPr>
            <a:lvl3pPr lvl="2">
              <a:spcBef>
                <a:spcPts val="0"/>
              </a:spcBef>
              <a:buSzPts val="1200"/>
              <a:buChar char="■"/>
              <a:defRPr sz="1200"/>
            </a:lvl3pPr>
            <a:lvl4pPr lvl="3">
              <a:spcBef>
                <a:spcPts val="0"/>
              </a:spcBef>
              <a:buSzPts val="1200"/>
              <a:buChar char="●"/>
              <a:defRPr sz="1200"/>
            </a:lvl4pPr>
            <a:lvl5pPr lvl="4">
              <a:spcBef>
                <a:spcPts val="0"/>
              </a:spcBef>
              <a:buSzPts val="1200"/>
              <a:buChar char="○"/>
              <a:defRPr sz="1200"/>
            </a:lvl5pPr>
            <a:lvl6pPr lvl="5">
              <a:spcBef>
                <a:spcPts val="0"/>
              </a:spcBef>
              <a:buSzPts val="1200"/>
              <a:buChar char="■"/>
              <a:defRPr sz="1200"/>
            </a:lvl6pPr>
            <a:lvl7pPr lvl="6">
              <a:spcBef>
                <a:spcPts val="0"/>
              </a:spcBef>
              <a:buSzPts val="1200"/>
              <a:buChar char="●"/>
              <a:defRPr sz="1200"/>
            </a:lvl7pPr>
            <a:lvl8pPr lvl="7">
              <a:spcBef>
                <a:spcPts val="0"/>
              </a:spcBef>
              <a:buSzPts val="1200"/>
              <a:buChar char="○"/>
              <a:defRPr sz="1200"/>
            </a:lvl8pPr>
            <a:lvl9pPr lvl="8">
              <a:spcBef>
                <a:spcPts val="0"/>
              </a:spcBef>
              <a:buSzPts val="1200"/>
              <a:buChar char="■"/>
              <a:defRPr sz="1200"/>
            </a:lvl9pPr>
          </a:lstStyle>
          <a:p/>
        </p:txBody>
      </p:sp>
      <p:sp>
        <p:nvSpPr>
          <p:cNvPr id="31" name="Shape 3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fld id="{00000000-1234-1234-1234-123412341234}" type="slidenum">
              <a:rPr lang="es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Main 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rIns="91425" wrap="square" tIns="91425"/>
          <a:lstStyle>
            <a:lvl1pPr lvl="0">
              <a:spcBef>
                <a:spcPts val="0"/>
              </a:spcBef>
              <a:buSzPts val="4800"/>
              <a:buNone/>
              <a:defRPr sz="4800"/>
            </a:lvl1pPr>
            <a:lvl2pPr lvl="1">
              <a:spcBef>
                <a:spcPts val="0"/>
              </a:spcBef>
              <a:buSzPts val="4800"/>
              <a:buNone/>
              <a:defRPr sz="4800"/>
            </a:lvl2pPr>
            <a:lvl3pPr lvl="2">
              <a:spcBef>
                <a:spcPts val="0"/>
              </a:spcBef>
              <a:buSzPts val="4800"/>
              <a:buNone/>
              <a:defRPr sz="4800"/>
            </a:lvl3pPr>
            <a:lvl4pPr lvl="3">
              <a:spcBef>
                <a:spcPts val="0"/>
              </a:spcBef>
              <a:buSzPts val="4800"/>
              <a:buNone/>
              <a:defRPr sz="4800"/>
            </a:lvl4pPr>
            <a:lvl5pPr lvl="4">
              <a:spcBef>
                <a:spcPts val="0"/>
              </a:spcBef>
              <a:buSzPts val="4800"/>
              <a:buNone/>
              <a:defRPr sz="4800"/>
            </a:lvl5pPr>
            <a:lvl6pPr lvl="5">
              <a:spcBef>
                <a:spcPts val="0"/>
              </a:spcBef>
              <a:buSzPts val="4800"/>
              <a:buNone/>
              <a:defRPr sz="4800"/>
            </a:lvl6pPr>
            <a:lvl7pPr lvl="6">
              <a:spcBef>
                <a:spcPts val="0"/>
              </a:spcBef>
              <a:buSzPts val="4800"/>
              <a:buNone/>
              <a:defRPr sz="4800"/>
            </a:lvl7pPr>
            <a:lvl8pPr lvl="7">
              <a:spcBef>
                <a:spcPts val="0"/>
              </a:spcBef>
              <a:buSzPts val="4800"/>
              <a:buNone/>
              <a:defRPr sz="4800"/>
            </a:lvl8pPr>
            <a:lvl9pPr lvl="8">
              <a:spcBef>
                <a:spcPts val="0"/>
              </a:spcBef>
              <a:buSzPts val="4800"/>
              <a:buNone/>
              <a:defRPr sz="4800"/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fld id="{00000000-1234-1234-1234-123412341234}" type="slidenum">
              <a:rPr lang="es"/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ection title and 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7" name="Shape 37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rIns="91425" wrap="square" tIns="91425"/>
          <a:lstStyle>
            <a:lvl1pPr lvl="0" algn="ctr">
              <a:spcBef>
                <a:spcPts val="0"/>
              </a:spcBef>
              <a:buSzPts val="4200"/>
              <a:buNone/>
              <a:defRPr sz="4200"/>
            </a:lvl1pPr>
            <a:lvl2pPr lvl="1" algn="ctr">
              <a:spcBef>
                <a:spcPts val="0"/>
              </a:spcBef>
              <a:buSzPts val="4200"/>
              <a:buNone/>
              <a:defRPr sz="4200"/>
            </a:lvl2pPr>
            <a:lvl3pPr lvl="2" algn="ctr">
              <a:spcBef>
                <a:spcPts val="0"/>
              </a:spcBef>
              <a:buSzPts val="4200"/>
              <a:buNone/>
              <a:defRPr sz="4200"/>
            </a:lvl3pPr>
            <a:lvl4pPr lvl="3" algn="ctr">
              <a:spcBef>
                <a:spcPts val="0"/>
              </a:spcBef>
              <a:buSzPts val="4200"/>
              <a:buNone/>
              <a:defRPr sz="4200"/>
            </a:lvl4pPr>
            <a:lvl5pPr lvl="4" algn="ctr">
              <a:spcBef>
                <a:spcPts val="0"/>
              </a:spcBef>
              <a:buSzPts val="4200"/>
              <a:buNone/>
              <a:defRPr sz="4200"/>
            </a:lvl5pPr>
            <a:lvl6pPr lvl="5" algn="ctr">
              <a:spcBef>
                <a:spcPts val="0"/>
              </a:spcBef>
              <a:buSzPts val="4200"/>
              <a:buNone/>
              <a:defRPr sz="4200"/>
            </a:lvl6pPr>
            <a:lvl7pPr lvl="6" algn="ctr">
              <a:spcBef>
                <a:spcPts val="0"/>
              </a:spcBef>
              <a:buSzPts val="4200"/>
              <a:buNone/>
              <a:defRPr sz="4200"/>
            </a:lvl7pPr>
            <a:lvl8pPr lvl="7" algn="ctr">
              <a:spcBef>
                <a:spcPts val="0"/>
              </a:spcBef>
              <a:buSzPts val="4200"/>
              <a:buNone/>
              <a:defRPr sz="4200"/>
            </a:lvl8pPr>
            <a:lvl9pPr lvl="8" algn="ctr">
              <a:spcBef>
                <a:spcPts val="0"/>
              </a:spcBef>
              <a:buSzPts val="4200"/>
              <a:buNone/>
              <a:defRPr sz="4200"/>
            </a:lvl9pPr>
          </a:lstStyle>
          <a:p/>
        </p:txBody>
      </p:sp>
      <p:sp>
        <p:nvSpPr>
          <p:cNvPr id="38" name="Shape 38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Shape 3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rIns="91425" wrap="square" tIns="91425"/>
          <a:lstStyle>
            <a:lvl1pPr lvl="0">
              <a:spcBef>
                <a:spcPts val="0"/>
              </a:spcBef>
              <a:buSzPts val="1800"/>
              <a:buChar char="●"/>
              <a:defRPr/>
            </a:lvl1pPr>
            <a:lvl2pPr lvl="1">
              <a:spcBef>
                <a:spcPts val="0"/>
              </a:spcBef>
              <a:buSzPts val="1400"/>
              <a:buChar char="○"/>
              <a:defRPr/>
            </a:lvl2pPr>
            <a:lvl3pPr lvl="2">
              <a:spcBef>
                <a:spcPts val="0"/>
              </a:spcBef>
              <a:buSzPts val="1400"/>
              <a:buChar char="■"/>
              <a:defRPr/>
            </a:lvl3pPr>
            <a:lvl4pPr lvl="3">
              <a:spcBef>
                <a:spcPts val="0"/>
              </a:spcBef>
              <a:buSzPts val="1400"/>
              <a:buChar char="●"/>
              <a:defRPr/>
            </a:lvl4pPr>
            <a:lvl5pPr lvl="4">
              <a:spcBef>
                <a:spcPts val="0"/>
              </a:spcBef>
              <a:buSzPts val="1400"/>
              <a:buChar char="○"/>
              <a:defRPr/>
            </a:lvl5pPr>
            <a:lvl6pPr lvl="5">
              <a:spcBef>
                <a:spcPts val="0"/>
              </a:spcBef>
              <a:buSzPts val="1400"/>
              <a:buChar char="■"/>
              <a:defRPr/>
            </a:lvl6pPr>
            <a:lvl7pPr lvl="6">
              <a:spcBef>
                <a:spcPts val="0"/>
              </a:spcBef>
              <a:buSzPts val="1400"/>
              <a:buChar char="●"/>
              <a:defRPr/>
            </a:lvl7pPr>
            <a:lvl8pPr lvl="7">
              <a:spcBef>
                <a:spcPts val="0"/>
              </a:spcBef>
              <a:buSzPts val="1400"/>
              <a:buChar char="○"/>
              <a:defRPr/>
            </a:lvl8pPr>
            <a:lvl9pPr lvl="8">
              <a:spcBef>
                <a:spcPts val="0"/>
              </a:spcBef>
              <a:buSzPts val="1400"/>
              <a:buChar char="■"/>
              <a:defRPr/>
            </a:lvl9pPr>
          </a:lstStyle>
          <a:p/>
        </p:txBody>
      </p:sp>
      <p:sp>
        <p:nvSpPr>
          <p:cNvPr id="40" name="Shape 4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fld id="{00000000-1234-1234-1234-123412341234}" type="slidenum">
              <a:rPr lang="es"/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Caption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rIns="91425" wrap="square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Shape 4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fld id="{00000000-1234-1234-1234-123412341234}" type="slidenum">
              <a:rPr lang="es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lvl="0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 algn="r">
              <a:spcBef>
                <a:spcPts val="0"/>
              </a:spcBef>
              <a:buNone/>
            </a:pPr>
            <a:fld id="{00000000-1234-1234-1234-123412341234}" type="slidenum">
              <a:rPr lang="es" sz="1000">
                <a:solidFill>
                  <a:schemeClr val="dk2"/>
                </a:solidFill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3.jpg"/><Relationship Id="rId4" Type="http://schemas.openxmlformats.org/officeDocument/2006/relationships/image" Target="../media/image31.jpg"/><Relationship Id="rId5" Type="http://schemas.openxmlformats.org/officeDocument/2006/relationships/image" Target="../media/image28.jpg"/><Relationship Id="rId6" Type="http://schemas.openxmlformats.org/officeDocument/2006/relationships/image" Target="../media/image30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9.png"/><Relationship Id="rId4" Type="http://schemas.openxmlformats.org/officeDocument/2006/relationships/image" Target="../media/image3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1.png"/><Relationship Id="rId4" Type="http://schemas.openxmlformats.org/officeDocument/2006/relationships/image" Target="../media/image3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9.jpg"/><Relationship Id="rId4" Type="http://schemas.openxmlformats.org/officeDocument/2006/relationships/image" Target="../media/image40.jpg"/><Relationship Id="rId5" Type="http://schemas.openxmlformats.org/officeDocument/2006/relationships/image" Target="../media/image37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5.png"/><Relationship Id="rId4" Type="http://schemas.openxmlformats.org/officeDocument/2006/relationships/image" Target="../media/image38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7.jpg"/><Relationship Id="rId4" Type="http://schemas.openxmlformats.org/officeDocument/2006/relationships/image" Target="../media/image42.jpg"/><Relationship Id="rId5" Type="http://schemas.openxmlformats.org/officeDocument/2006/relationships/image" Target="../media/image46.png"/><Relationship Id="rId6" Type="http://schemas.openxmlformats.org/officeDocument/2006/relationships/image" Target="../media/image45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8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0.jpg"/><Relationship Id="rId4" Type="http://schemas.openxmlformats.org/officeDocument/2006/relationships/image" Target="../media/image51.png"/><Relationship Id="rId5" Type="http://schemas.openxmlformats.org/officeDocument/2006/relationships/image" Target="../media/image54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52.png"/><Relationship Id="rId4" Type="http://schemas.openxmlformats.org/officeDocument/2006/relationships/image" Target="../media/image56.png"/><Relationship Id="rId5" Type="http://schemas.openxmlformats.org/officeDocument/2006/relationships/image" Target="../media/image5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png"/><Relationship Id="rId4" Type="http://schemas.openxmlformats.org/officeDocument/2006/relationships/image" Target="../media/image7.png"/><Relationship Id="rId5" Type="http://schemas.openxmlformats.org/officeDocument/2006/relationships/image" Target="../media/image8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49.png"/><Relationship Id="rId4" Type="http://schemas.openxmlformats.org/officeDocument/2006/relationships/image" Target="../media/image5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0" Type="http://schemas.openxmlformats.org/officeDocument/2006/relationships/image" Target="../media/image16.png"/><Relationship Id="rId9" Type="http://schemas.openxmlformats.org/officeDocument/2006/relationships/image" Target="../media/image4.png"/><Relationship Id="rId5" Type="http://schemas.openxmlformats.org/officeDocument/2006/relationships/image" Target="../media/image14.png"/><Relationship Id="rId6" Type="http://schemas.openxmlformats.org/officeDocument/2006/relationships/image" Target="../media/image10.png"/><Relationship Id="rId7" Type="http://schemas.openxmlformats.org/officeDocument/2006/relationships/image" Target="../media/image2.png"/><Relationship Id="rId8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8.png"/><Relationship Id="rId4" Type="http://schemas.openxmlformats.org/officeDocument/2006/relationships/image" Target="../media/image9.png"/><Relationship Id="rId9" Type="http://schemas.openxmlformats.org/officeDocument/2006/relationships/image" Target="../media/image20.png"/><Relationship Id="rId5" Type="http://schemas.openxmlformats.org/officeDocument/2006/relationships/image" Target="../media/image15.png"/><Relationship Id="rId6" Type="http://schemas.openxmlformats.org/officeDocument/2006/relationships/image" Target="../media/image57.png"/><Relationship Id="rId7" Type="http://schemas.openxmlformats.org/officeDocument/2006/relationships/image" Target="../media/image13.png"/><Relationship Id="rId8" Type="http://schemas.openxmlformats.org/officeDocument/2006/relationships/image" Target="../media/image1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7.png"/><Relationship Id="rId4" Type="http://schemas.openxmlformats.org/officeDocument/2006/relationships/image" Target="../media/image1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4.png"/><Relationship Id="rId4" Type="http://schemas.openxmlformats.org/officeDocument/2006/relationships/image" Target="../media/image22.png"/><Relationship Id="rId5" Type="http://schemas.openxmlformats.org/officeDocument/2006/relationships/image" Target="../media/image2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7.png"/><Relationship Id="rId4" Type="http://schemas.openxmlformats.org/officeDocument/2006/relationships/image" Target="../media/image3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5.jp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/>
          <p:nvPr/>
        </p:nvSpPr>
        <p:spPr>
          <a:xfrm>
            <a:off x="277175" y="1460500"/>
            <a:ext cx="2458500" cy="31794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5" name="Shape 55"/>
          <p:cNvSpPr txBox="1"/>
          <p:nvPr>
            <p:ph type="title"/>
          </p:nvPr>
        </p:nvSpPr>
        <p:spPr>
          <a:xfrm>
            <a:off x="724550" y="288975"/>
            <a:ext cx="7984500" cy="755700"/>
          </a:xfrm>
          <a:prstGeom prst="rect">
            <a:avLst/>
          </a:prstGeom>
        </p:spPr>
        <p:txBody>
          <a:bodyPr anchorCtr="0" anchor="b" bIns="91425" lIns="91425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buNone/>
            </a:pPr>
            <a:r>
              <a:rPr b="1" i="1" lang="es" sz="3600">
                <a:solidFill>
                  <a:srgbClr val="FF00FF"/>
                </a:solidFill>
              </a:rPr>
              <a:t>Grupo 18: Industriales upm</a:t>
            </a:r>
          </a:p>
        </p:txBody>
      </p:sp>
      <p:sp>
        <p:nvSpPr>
          <p:cNvPr id="56" name="Shape 56"/>
          <p:cNvSpPr txBox="1"/>
          <p:nvPr>
            <p:ph idx="1" type="body"/>
          </p:nvPr>
        </p:nvSpPr>
        <p:spPr>
          <a:xfrm>
            <a:off x="102425" y="1460500"/>
            <a:ext cx="2808000" cy="31794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buNone/>
            </a:pPr>
            <a:r>
              <a:rPr lang="es" sz="1800"/>
              <a:t>Jesús Medel</a:t>
            </a:r>
          </a:p>
          <a:p>
            <a:pPr indent="0" lvl="0" marL="0" rtl="0" algn="ctr">
              <a:spcBef>
                <a:spcPts val="0"/>
              </a:spcBef>
              <a:buNone/>
            </a:pPr>
            <a:r>
              <a:rPr lang="es" sz="1800"/>
              <a:t>Ainhoa Parrondo</a:t>
            </a:r>
          </a:p>
          <a:p>
            <a:pPr indent="0" lvl="0" marL="0" rtl="0" algn="ctr">
              <a:spcBef>
                <a:spcPts val="0"/>
              </a:spcBef>
              <a:buNone/>
            </a:pPr>
            <a:r>
              <a:rPr lang="es" sz="1800"/>
              <a:t>Pedro Mejías</a:t>
            </a:r>
          </a:p>
          <a:p>
            <a:pPr indent="0" lvl="0" marL="0" rtl="0" algn="ctr">
              <a:spcBef>
                <a:spcPts val="0"/>
              </a:spcBef>
              <a:buNone/>
            </a:pPr>
            <a:r>
              <a:rPr lang="es" sz="1800"/>
              <a:t>Carlos Cañada</a:t>
            </a:r>
          </a:p>
          <a:p>
            <a:pPr indent="0" lvl="0" marL="0" rtl="0" algn="ctr">
              <a:spcBef>
                <a:spcPts val="0"/>
              </a:spcBef>
              <a:buNone/>
            </a:pPr>
            <a:r>
              <a:rPr lang="es" sz="1800"/>
              <a:t>Miguel Rodríguez</a:t>
            </a:r>
          </a:p>
          <a:p>
            <a:pPr indent="0" lvl="0" marL="0" rtl="0" algn="ctr">
              <a:spcBef>
                <a:spcPts val="0"/>
              </a:spcBef>
              <a:buNone/>
            </a:pPr>
            <a:r>
              <a:rPr lang="es" sz="1800"/>
              <a:t>Roberto Mansilla </a:t>
            </a:r>
          </a:p>
        </p:txBody>
      </p:sp>
      <p:pic>
        <p:nvPicPr>
          <p:cNvPr id="57" name="Shape 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26475" y="1360713"/>
            <a:ext cx="5719500" cy="3217219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Shape 58"/>
          <p:cNvSpPr/>
          <p:nvPr/>
        </p:nvSpPr>
        <p:spPr>
          <a:xfrm>
            <a:off x="5030600" y="1360725"/>
            <a:ext cx="27300" cy="9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9" name="Shape 59"/>
          <p:cNvSpPr/>
          <p:nvPr/>
        </p:nvSpPr>
        <p:spPr>
          <a:xfrm>
            <a:off x="1052000" y="210125"/>
            <a:ext cx="7329600" cy="1007100"/>
          </a:xfrm>
          <a:prstGeom prst="horizontalScroll">
            <a:avLst>
              <a:gd fmla="val 12500" name="adj"/>
            </a:avLst>
          </a:prstGeom>
          <a:noFill/>
          <a:ln cap="flat" cmpd="sng" w="38100">
            <a:solidFill>
              <a:srgbClr val="FF00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Shape 1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68923" y="344725"/>
            <a:ext cx="2817641" cy="1859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Shape 1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49373" y="3239169"/>
            <a:ext cx="4256725" cy="14065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Shape 15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36326" y="3239175"/>
            <a:ext cx="2437175" cy="1625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Shape 15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04676" y="283950"/>
            <a:ext cx="3247589" cy="24393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Shape 155"/>
          <p:cNvSpPr/>
          <p:nvPr/>
        </p:nvSpPr>
        <p:spPr>
          <a:xfrm>
            <a:off x="3719875" y="1442350"/>
            <a:ext cx="861900" cy="4173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A64D79"/>
          </a:solidFill>
          <a:ln cap="flat" cmpd="sng" w="9525">
            <a:solidFill>
              <a:srgbClr val="A64D7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6" name="Shape 156"/>
          <p:cNvSpPr/>
          <p:nvPr/>
        </p:nvSpPr>
        <p:spPr>
          <a:xfrm rot="10800000">
            <a:off x="3346150" y="3733800"/>
            <a:ext cx="861900" cy="4173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A64D79"/>
          </a:solidFill>
          <a:ln cap="flat" cmpd="sng" w="9525">
            <a:solidFill>
              <a:srgbClr val="A64D7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7" name="Shape 157"/>
          <p:cNvSpPr/>
          <p:nvPr/>
        </p:nvSpPr>
        <p:spPr>
          <a:xfrm rot="5400000">
            <a:off x="6492075" y="2513125"/>
            <a:ext cx="861900" cy="4173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A64D79"/>
          </a:solidFill>
          <a:ln cap="flat" cmpd="sng" w="9525">
            <a:solidFill>
              <a:srgbClr val="A64D7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Shape 1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3700" y="946838"/>
            <a:ext cx="2710150" cy="3249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Shape 16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13400" y="787400"/>
            <a:ext cx="3321949" cy="3321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Shape 168"/>
          <p:cNvPicPr preferRelativeResize="0"/>
          <p:nvPr/>
        </p:nvPicPr>
        <p:blipFill rotWithShape="1">
          <a:blip r:embed="rId3">
            <a:alphaModFix/>
          </a:blip>
          <a:srcRect b="1680" l="0" r="0" t="-1680"/>
          <a:stretch/>
        </p:blipFill>
        <p:spPr>
          <a:xfrm>
            <a:off x="261275" y="298425"/>
            <a:ext cx="4879800" cy="4328900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Shape 169"/>
          <p:cNvSpPr/>
          <p:nvPr/>
        </p:nvSpPr>
        <p:spPr>
          <a:xfrm>
            <a:off x="5794525" y="3248563"/>
            <a:ext cx="3275302" cy="638475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chemeClr val="dk2"/>
                  </a:solidFill>
                  <a:prstDash val="solid"/>
                  <a:round/>
                  <a:headEnd len="med" w="med" type="none"/>
                  <a:tailEnd len="med" w="med" type="none"/>
                </a:ln>
                <a:solidFill>
                  <a:srgbClr val="000000"/>
                </a:solidFill>
                <a:latin typeface="Arial"/>
              </a:rPr>
              <a:t>IMPLICACIÓN</a:t>
            </a:r>
          </a:p>
        </p:txBody>
      </p:sp>
      <p:sp>
        <p:nvSpPr>
          <p:cNvPr id="170" name="Shape 170"/>
          <p:cNvSpPr/>
          <p:nvPr/>
        </p:nvSpPr>
        <p:spPr>
          <a:xfrm>
            <a:off x="5874775" y="2311513"/>
            <a:ext cx="3114799" cy="520473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chemeClr val="dk2"/>
                  </a:solidFill>
                  <a:prstDash val="solid"/>
                  <a:round/>
                  <a:headEnd len="med" w="med" type="none"/>
                  <a:tailEnd len="med" w="med" type="none"/>
                </a:ln>
                <a:solidFill>
                  <a:srgbClr val="000000"/>
                </a:solidFill>
                <a:latin typeface="Arial"/>
              </a:rPr>
              <a:t>SOLIDARIOS</a:t>
            </a:r>
          </a:p>
        </p:txBody>
      </p:sp>
      <p:sp>
        <p:nvSpPr>
          <p:cNvPr id="171" name="Shape 171"/>
          <p:cNvSpPr/>
          <p:nvPr/>
        </p:nvSpPr>
        <p:spPr>
          <a:xfrm>
            <a:off x="5609163" y="1385338"/>
            <a:ext cx="3485510" cy="520473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chemeClr val="dk2"/>
                  </a:solidFill>
                  <a:prstDash val="solid"/>
                  <a:round/>
                  <a:headEnd len="med" w="med" type="none"/>
                  <a:tailEnd len="med" w="med" type="none"/>
                </a:ln>
                <a:solidFill>
                  <a:srgbClr val="000000"/>
                </a:solidFill>
                <a:latin typeface="Arial"/>
              </a:rPr>
              <a:t>CONSTANTES</a:t>
            </a:r>
          </a:p>
        </p:txBody>
      </p:sp>
      <p:sp>
        <p:nvSpPr>
          <p:cNvPr id="172" name="Shape 172"/>
          <p:cNvSpPr/>
          <p:nvPr/>
        </p:nvSpPr>
        <p:spPr>
          <a:xfrm>
            <a:off x="6254038" y="459150"/>
            <a:ext cx="2035285" cy="520473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chemeClr val="dk2"/>
                  </a:solidFill>
                  <a:prstDash val="solid"/>
                  <a:round/>
                  <a:headEnd len="med" w="med" type="none"/>
                  <a:tailEnd len="med" w="med" type="none"/>
                </a:ln>
                <a:solidFill>
                  <a:srgbClr val="000000"/>
                </a:solidFill>
                <a:latin typeface="Arial"/>
              </a:rPr>
              <a:t>LIMPIOS</a:t>
            </a:r>
          </a:p>
        </p:txBody>
      </p:sp>
      <p:sp>
        <p:nvSpPr>
          <p:cNvPr id="173" name="Shape 173"/>
          <p:cNvSpPr/>
          <p:nvPr/>
        </p:nvSpPr>
        <p:spPr>
          <a:xfrm>
            <a:off x="6348000" y="4163875"/>
            <a:ext cx="2168347" cy="638475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chemeClr val="dk2"/>
                  </a:solidFill>
                  <a:prstDash val="solid"/>
                  <a:round/>
                  <a:headEnd len="med" w="med" type="none"/>
                  <a:tailEnd len="med" w="med" type="none"/>
                </a:ln>
                <a:solidFill>
                  <a:srgbClr val="000000"/>
                </a:solidFill>
                <a:latin typeface="Arial"/>
              </a:rPr>
              <a:t>INTERÉS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Shape 1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3226808" cy="483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Shape 179"/>
          <p:cNvPicPr preferRelativeResize="0"/>
          <p:nvPr/>
        </p:nvPicPr>
        <p:blipFill rotWithShape="1">
          <a:blip r:embed="rId4">
            <a:alphaModFix/>
          </a:blip>
          <a:srcRect b="10160" l="1329" r="-1330" t="0"/>
          <a:stretch/>
        </p:blipFill>
        <p:spPr>
          <a:xfrm>
            <a:off x="3595100" y="869950"/>
            <a:ext cx="5460000" cy="3403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Shape 1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8950" y="245150"/>
            <a:ext cx="2973224" cy="1977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Shape 18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04574" y="152400"/>
            <a:ext cx="5387027" cy="3591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Shape 18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5025" y="2302175"/>
            <a:ext cx="2616350" cy="2616350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Shape 187"/>
          <p:cNvSpPr txBox="1"/>
          <p:nvPr/>
        </p:nvSpPr>
        <p:spPr>
          <a:xfrm>
            <a:off x="3887600" y="4218225"/>
            <a:ext cx="4953000" cy="4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rPr b="1" lang="es" sz="2400">
                <a:latin typeface="Comic Sans MS"/>
                <a:ea typeface="Comic Sans MS"/>
                <a:cs typeface="Comic Sans MS"/>
                <a:sym typeface="Comic Sans MS"/>
              </a:rPr>
              <a:t>ALIMENTOS DISPONIBLES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Shape 1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1275" y="1627425"/>
            <a:ext cx="3324200" cy="207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Shape 19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89425" y="965213"/>
            <a:ext cx="4381999" cy="3122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Shape 19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62537" y="1096725"/>
            <a:ext cx="2710475" cy="1760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Shape 19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43800" y="2672000"/>
            <a:ext cx="3148975" cy="194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Shape 20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40675" y="1290875"/>
            <a:ext cx="1215575" cy="1215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Shape 20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8100" y="2715950"/>
            <a:ext cx="1519500" cy="1519500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Shape 202"/>
          <p:cNvSpPr txBox="1"/>
          <p:nvPr/>
        </p:nvSpPr>
        <p:spPr>
          <a:xfrm>
            <a:off x="1900975" y="272150"/>
            <a:ext cx="58056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rPr b="1" lang="es" sz="2400"/>
              <a:t>¿CÓMO NOS DAMOS A CONOCER?</a:t>
            </a:r>
          </a:p>
        </p:txBody>
      </p:sp>
      <p:sp>
        <p:nvSpPr>
          <p:cNvPr id="203" name="Shape 203"/>
          <p:cNvSpPr txBox="1"/>
          <p:nvPr/>
        </p:nvSpPr>
        <p:spPr>
          <a:xfrm>
            <a:off x="258100" y="4308925"/>
            <a:ext cx="1768800" cy="7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rPr i="1" lang="es">
                <a:latin typeface="Playfair Display"/>
                <a:ea typeface="Playfair Display"/>
                <a:cs typeface="Playfair Display"/>
                <a:sym typeface="Playfair Display"/>
              </a:rPr>
              <a:t>REDES SOCIALES</a:t>
            </a:r>
          </a:p>
        </p:txBody>
      </p:sp>
      <p:sp>
        <p:nvSpPr>
          <p:cNvPr id="204" name="Shape 204"/>
          <p:cNvSpPr txBox="1"/>
          <p:nvPr/>
        </p:nvSpPr>
        <p:spPr>
          <a:xfrm>
            <a:off x="3701075" y="3029850"/>
            <a:ext cx="14334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rPr i="1" lang="es">
                <a:latin typeface="Merriweather"/>
                <a:ea typeface="Merriweather"/>
                <a:cs typeface="Merriweather"/>
                <a:sym typeface="Merriweather"/>
              </a:rPr>
              <a:t>TELEVISIÓN</a:t>
            </a:r>
          </a:p>
        </p:txBody>
      </p:sp>
      <p:sp>
        <p:nvSpPr>
          <p:cNvPr id="205" name="Shape 205"/>
          <p:cNvSpPr txBox="1"/>
          <p:nvPr/>
        </p:nvSpPr>
        <p:spPr>
          <a:xfrm>
            <a:off x="6734213" y="2286000"/>
            <a:ext cx="15195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rPr i="1" lang="es">
                <a:latin typeface="Merriweather"/>
                <a:ea typeface="Merriweather"/>
                <a:cs typeface="Merriweather"/>
                <a:sym typeface="Merriweather"/>
              </a:rPr>
              <a:t>FOLLETOS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Shape 2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38138" y="1547375"/>
            <a:ext cx="2170525" cy="1807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Shape 2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63562" y="1231900"/>
            <a:ext cx="3280625" cy="2765675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Shape 212"/>
          <p:cNvSpPr txBox="1"/>
          <p:nvPr/>
        </p:nvSpPr>
        <p:spPr>
          <a:xfrm>
            <a:off x="4250475" y="4181925"/>
            <a:ext cx="52251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213" name="Shape 2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6300" y="1331700"/>
            <a:ext cx="1752600" cy="2238375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Shape 214"/>
          <p:cNvSpPr txBox="1"/>
          <p:nvPr/>
        </p:nvSpPr>
        <p:spPr>
          <a:xfrm>
            <a:off x="567450" y="698475"/>
            <a:ext cx="1369800" cy="29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rPr lang="es"/>
              <a:t>PRIMERO...</a:t>
            </a:r>
          </a:p>
        </p:txBody>
      </p:sp>
      <p:sp>
        <p:nvSpPr>
          <p:cNvPr id="215" name="Shape 215"/>
          <p:cNvSpPr txBox="1"/>
          <p:nvPr/>
        </p:nvSpPr>
        <p:spPr>
          <a:xfrm>
            <a:off x="3357625" y="698475"/>
            <a:ext cx="1415100" cy="12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rPr lang="es"/>
              <a:t>DESPUÉS...</a:t>
            </a:r>
          </a:p>
        </p:txBody>
      </p:sp>
      <p:sp>
        <p:nvSpPr>
          <p:cNvPr id="216" name="Shape 216"/>
          <p:cNvSpPr txBox="1"/>
          <p:nvPr/>
        </p:nvSpPr>
        <p:spPr>
          <a:xfrm>
            <a:off x="6537525" y="698475"/>
            <a:ext cx="1932300" cy="44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rPr lang="es"/>
              <a:t>A LARGO PLAZO...</a:t>
            </a:r>
          </a:p>
        </p:txBody>
      </p:sp>
      <p:sp>
        <p:nvSpPr>
          <p:cNvPr id="217" name="Shape 217"/>
          <p:cNvSpPr/>
          <p:nvPr/>
        </p:nvSpPr>
        <p:spPr>
          <a:xfrm>
            <a:off x="498900" y="698475"/>
            <a:ext cx="8146200" cy="4425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18" name="Shape 218"/>
          <p:cNvSpPr txBox="1"/>
          <p:nvPr/>
        </p:nvSpPr>
        <p:spPr>
          <a:xfrm>
            <a:off x="386050" y="3837225"/>
            <a:ext cx="15513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buNone/>
            </a:pPr>
            <a:r>
              <a:rPr lang="es"/>
              <a:t>EL PROYECTO LO LLEVAN A CABO POCAS PERSONAS</a:t>
            </a:r>
          </a:p>
        </p:txBody>
      </p:sp>
      <p:sp>
        <p:nvSpPr>
          <p:cNvPr id="219" name="Shape 219"/>
          <p:cNvSpPr txBox="1"/>
          <p:nvPr/>
        </p:nvSpPr>
        <p:spPr>
          <a:xfrm>
            <a:off x="3158125" y="3610425"/>
            <a:ext cx="1614600" cy="125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rPr lang="es"/>
              <a:t>CUANDO VAYA PASANDO EL TIEMPO...</a:t>
            </a:r>
          </a:p>
        </p:txBody>
      </p:sp>
      <p:sp>
        <p:nvSpPr>
          <p:cNvPr id="220" name="Shape 220"/>
          <p:cNvSpPr txBox="1"/>
          <p:nvPr/>
        </p:nvSpPr>
        <p:spPr>
          <a:xfrm>
            <a:off x="6396913" y="3997575"/>
            <a:ext cx="2013900" cy="77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buNone/>
            </a:pPr>
            <a:r>
              <a:rPr lang="es"/>
              <a:t>EL PROYECTO SE </a:t>
            </a:r>
            <a:r>
              <a:rPr lang="es"/>
              <a:t>EXTENDERÁ</a:t>
            </a:r>
            <a:r>
              <a:rPr lang="es"/>
              <a:t> A MÁS PERSONAS Y LUGARES.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Shape 2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5050" y="308749"/>
            <a:ext cx="3474401" cy="1955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Shape 2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97200" y="188688"/>
            <a:ext cx="2628500" cy="2477376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Shape 227"/>
          <p:cNvSpPr/>
          <p:nvPr/>
        </p:nvSpPr>
        <p:spPr>
          <a:xfrm>
            <a:off x="6863025" y="72525"/>
            <a:ext cx="1433400" cy="707700"/>
          </a:xfrm>
          <a:prstGeom prst="wedgeEllipseCallout">
            <a:avLst>
              <a:gd fmla="val -20833" name="adj1"/>
              <a:gd fmla="val 62500" name="adj2"/>
            </a:avLst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28" name="Shape 228"/>
          <p:cNvSpPr txBox="1"/>
          <p:nvPr/>
        </p:nvSpPr>
        <p:spPr>
          <a:xfrm>
            <a:off x="7139750" y="99825"/>
            <a:ext cx="1211100" cy="65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rPr lang="es" sz="1000">
                <a:latin typeface="Comic Sans MS"/>
                <a:ea typeface="Comic Sans MS"/>
                <a:cs typeface="Comic Sans MS"/>
                <a:sym typeface="Comic Sans MS"/>
              </a:rPr>
              <a:t>APÚNTATE A RECOGER PATATAS </a:t>
            </a:r>
          </a:p>
        </p:txBody>
      </p:sp>
      <p:sp>
        <p:nvSpPr>
          <p:cNvPr id="229" name="Shape 229"/>
          <p:cNvSpPr txBox="1"/>
          <p:nvPr/>
        </p:nvSpPr>
        <p:spPr>
          <a:xfrm>
            <a:off x="766950" y="2431125"/>
            <a:ext cx="2730600" cy="83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buNone/>
            </a:pPr>
            <a:r>
              <a:rPr lang="es">
                <a:latin typeface="Spectral"/>
                <a:ea typeface="Spectral"/>
                <a:cs typeface="Spectral"/>
                <a:sym typeface="Spectral"/>
              </a:rPr>
              <a:t>ESTA PROPUESTA SE LE OFRECERÁ A LOS COLEGIOS DE LA ZONA</a:t>
            </a:r>
          </a:p>
        </p:txBody>
      </p:sp>
      <p:pic>
        <p:nvPicPr>
          <p:cNvPr id="230" name="Shape 2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69450" y="2764038"/>
            <a:ext cx="4775637" cy="21726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Shape 2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9400" y="1297225"/>
            <a:ext cx="3145574" cy="2213701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Shape 236"/>
          <p:cNvSpPr txBox="1"/>
          <p:nvPr/>
        </p:nvSpPr>
        <p:spPr>
          <a:xfrm>
            <a:off x="279400" y="171450"/>
            <a:ext cx="6096000" cy="95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rPr b="1" lang="es" sz="2400"/>
              <a:t>NUESTRA FINALIDAD ES…...</a:t>
            </a:r>
          </a:p>
        </p:txBody>
      </p:sp>
      <p:sp>
        <p:nvSpPr>
          <p:cNvPr id="237" name="Shape 237"/>
          <p:cNvSpPr txBox="1"/>
          <p:nvPr/>
        </p:nvSpPr>
        <p:spPr>
          <a:xfrm>
            <a:off x="431375" y="3510925"/>
            <a:ext cx="2476500" cy="67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buNone/>
            </a:pPr>
            <a:r>
              <a:rPr lang="es"/>
              <a:t>AYUDAR A LOS MÁS DESFAVORECIDOS</a:t>
            </a:r>
          </a:p>
        </p:txBody>
      </p:sp>
      <p:pic>
        <p:nvPicPr>
          <p:cNvPr id="238" name="Shape 2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13825" y="956275"/>
            <a:ext cx="2573876" cy="2895600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Shape 239"/>
          <p:cNvSpPr txBox="1"/>
          <p:nvPr/>
        </p:nvSpPr>
        <p:spPr>
          <a:xfrm>
            <a:off x="3390988" y="4037200"/>
            <a:ext cx="2984400" cy="4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rPr lang="es"/>
              <a:t>REDUCIR LA CONTAMINACIÓN</a:t>
            </a:r>
          </a:p>
        </p:txBody>
      </p:sp>
      <p:pic>
        <p:nvPicPr>
          <p:cNvPr id="240" name="Shape 24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12451" y="1430575"/>
            <a:ext cx="2669850" cy="1778788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Shape 241"/>
          <p:cNvSpPr txBox="1"/>
          <p:nvPr/>
        </p:nvSpPr>
        <p:spPr>
          <a:xfrm>
            <a:off x="6980975" y="3551725"/>
            <a:ext cx="1868700" cy="58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buNone/>
            </a:pPr>
            <a:r>
              <a:rPr lang="es"/>
              <a:t>AUMENTAR ZONAS VERDES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Shape 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2125" y="2608812"/>
            <a:ext cx="3280714" cy="1845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Shape 6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91900" y="2477025"/>
            <a:ext cx="2221550" cy="19771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Shape 66"/>
          <p:cNvSpPr txBox="1"/>
          <p:nvPr/>
        </p:nvSpPr>
        <p:spPr>
          <a:xfrm>
            <a:off x="3798875" y="3264050"/>
            <a:ext cx="1655100" cy="5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0000"/>
              </a:solidFill>
            </a:endParaRPr>
          </a:p>
        </p:txBody>
      </p:sp>
      <p:sp>
        <p:nvSpPr>
          <p:cNvPr id="67" name="Shape 67"/>
          <p:cNvSpPr txBox="1"/>
          <p:nvPr>
            <p:ph type="title"/>
          </p:nvPr>
        </p:nvSpPr>
        <p:spPr>
          <a:xfrm>
            <a:off x="453750" y="586525"/>
            <a:ext cx="2808000" cy="755700"/>
          </a:xfrm>
          <a:prstGeom prst="rect">
            <a:avLst/>
          </a:prstGeom>
        </p:spPr>
        <p:txBody>
          <a:bodyPr anchorCtr="0" anchor="b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rPr b="1" i="1" lang="es" sz="1800">
                <a:solidFill>
                  <a:srgbClr val="FF9900"/>
                </a:solidFill>
                <a:latin typeface="Pacifico"/>
                <a:ea typeface="Pacifico"/>
                <a:cs typeface="Pacifico"/>
                <a:sym typeface="Pacifico"/>
              </a:rPr>
              <a:t>NUESTRO  FOCO  SE CENTRA  EN...</a:t>
            </a:r>
          </a:p>
        </p:txBody>
      </p:sp>
      <p:sp>
        <p:nvSpPr>
          <p:cNvPr id="68" name="Shape 68"/>
          <p:cNvSpPr txBox="1"/>
          <p:nvPr>
            <p:ph idx="1" type="body"/>
          </p:nvPr>
        </p:nvSpPr>
        <p:spPr>
          <a:xfrm>
            <a:off x="5773100" y="273825"/>
            <a:ext cx="2808000" cy="14697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buNone/>
            </a:pPr>
            <a:r>
              <a:rPr lang="es" sz="1800"/>
              <a:t>FOMENTAR LOS ESPACIOS VERDES Y AYUDAR A LOS DESFAVORECIDOS </a:t>
            </a:r>
          </a:p>
        </p:txBody>
      </p:sp>
      <p:sp>
        <p:nvSpPr>
          <p:cNvPr id="69" name="Shape 69"/>
          <p:cNvSpPr/>
          <p:nvPr/>
        </p:nvSpPr>
        <p:spPr>
          <a:xfrm>
            <a:off x="5846950" y="273825"/>
            <a:ext cx="2570400" cy="1469700"/>
          </a:xfrm>
          <a:prstGeom prst="rect">
            <a:avLst/>
          </a:prstGeom>
          <a:noFill/>
          <a:ln cap="flat" cmpd="sng" w="9525">
            <a:solidFill>
              <a:srgbClr val="FF9900"/>
            </a:solidFill>
            <a:prstDash val="dash"/>
            <a:round/>
            <a:headEnd len="med" w="med" type="none"/>
            <a:tailEnd len="med" w="med" type="none"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0" name="Shape 70"/>
          <p:cNvSpPr/>
          <p:nvPr/>
        </p:nvSpPr>
        <p:spPr>
          <a:xfrm rot="5400000">
            <a:off x="4223300" y="-166475"/>
            <a:ext cx="662100" cy="2168100"/>
          </a:xfrm>
          <a:prstGeom prst="upDownArrow">
            <a:avLst>
              <a:gd fmla="val 50000" name="adj1"/>
              <a:gd fmla="val 50000" name="adj2"/>
            </a:avLst>
          </a:prstGeom>
          <a:solidFill>
            <a:srgbClr val="FF9900"/>
          </a:solidFill>
          <a:ln cap="flat" cmpd="sng" w="9525">
            <a:solidFill>
              <a:srgbClr val="98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71" name="Shape 7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528645" y="1027000"/>
            <a:ext cx="941650" cy="941650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Shape 72"/>
          <p:cNvSpPr/>
          <p:nvPr/>
        </p:nvSpPr>
        <p:spPr>
          <a:xfrm>
            <a:off x="4023888" y="2648013"/>
            <a:ext cx="1415100" cy="1422300"/>
          </a:xfrm>
          <a:prstGeom prst="mathPlus">
            <a:avLst>
              <a:gd fmla="val 23520" name="adj1"/>
            </a:avLst>
          </a:prstGeom>
          <a:solidFill>
            <a:srgbClr val="000000"/>
          </a:solidFill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" name="Shape 2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5175" y="642275"/>
            <a:ext cx="2857500" cy="2381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Shape 2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62300" y="152400"/>
            <a:ext cx="5829300" cy="3470881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Shape 248"/>
          <p:cNvSpPr txBox="1"/>
          <p:nvPr/>
        </p:nvSpPr>
        <p:spPr>
          <a:xfrm>
            <a:off x="939375" y="3701150"/>
            <a:ext cx="2576400" cy="127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rPr lang="es" sz="3600">
                <a:latin typeface="Trebuchet MS"/>
                <a:ea typeface="Trebuchet MS"/>
                <a:cs typeface="Trebuchet MS"/>
                <a:sym typeface="Trebuchet MS"/>
              </a:rPr>
              <a:t>FIN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Shape 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10723" y="107050"/>
            <a:ext cx="1141750" cy="1090375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Shape 78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buNone/>
            </a:pPr>
            <a:r>
              <a:rPr b="1" lang="es" sz="3600"/>
              <a:t>OBSERVAMOS...</a:t>
            </a:r>
          </a:p>
        </p:txBody>
      </p:sp>
      <p:pic>
        <p:nvPicPr>
          <p:cNvPr id="79" name="Shape 7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83775" y="1736613"/>
            <a:ext cx="2492950" cy="1670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Shape 80"/>
          <p:cNvPicPr preferRelativeResize="0"/>
          <p:nvPr/>
        </p:nvPicPr>
        <p:blipFill rotWithShape="1">
          <a:blip r:embed="rId5">
            <a:alphaModFix/>
          </a:blip>
          <a:srcRect b="3760" l="0" r="0" t="-3760"/>
          <a:stretch/>
        </p:blipFill>
        <p:spPr>
          <a:xfrm>
            <a:off x="458425" y="1486375"/>
            <a:ext cx="2685451" cy="2170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Shape 8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479463" y="1692387"/>
            <a:ext cx="2774025" cy="1758732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Shape 8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76325" y="1494975"/>
            <a:ext cx="2065050" cy="2065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Shape 8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650561" y="1628388"/>
            <a:ext cx="1886726" cy="1886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Shape 8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000586" y="1630863"/>
            <a:ext cx="1793275" cy="1793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Shape 85"/>
          <p:cNvPicPr preferRelativeResize="0"/>
          <p:nvPr/>
        </p:nvPicPr>
        <p:blipFill rotWithShape="1">
          <a:blip r:embed="rId10">
            <a:alphaModFix/>
          </a:blip>
          <a:srcRect b="12388" l="0" r="0" t="0"/>
          <a:stretch/>
        </p:blipFill>
        <p:spPr>
          <a:xfrm flipH="1">
            <a:off x="958125" y="3832200"/>
            <a:ext cx="1206705" cy="1090376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Shape 86"/>
          <p:cNvSpPr txBox="1"/>
          <p:nvPr>
            <p:ph idx="1" type="body"/>
          </p:nvPr>
        </p:nvSpPr>
        <p:spPr>
          <a:xfrm>
            <a:off x="2164825" y="4092538"/>
            <a:ext cx="5009100" cy="5697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rPr lang="es"/>
              <a:t>CON ESTO PLANTEAMOS “</a:t>
            </a:r>
            <a:r>
              <a:rPr i="1" lang="es"/>
              <a:t>MATAR DOS PÁJAROS DE UN TIRO</a:t>
            </a:r>
            <a:r>
              <a:rPr lang="es"/>
              <a:t>”</a:t>
            </a:r>
          </a:p>
        </p:txBody>
      </p:sp>
      <p:pic>
        <p:nvPicPr>
          <p:cNvPr id="87" name="Shape 87"/>
          <p:cNvPicPr preferRelativeResize="0"/>
          <p:nvPr/>
        </p:nvPicPr>
        <p:blipFill rotWithShape="1">
          <a:blip r:embed="rId10">
            <a:alphaModFix/>
          </a:blip>
          <a:srcRect b="12388" l="0" r="0" t="0"/>
          <a:stretch/>
        </p:blipFill>
        <p:spPr>
          <a:xfrm>
            <a:off x="6990563" y="3775925"/>
            <a:ext cx="1206705" cy="1090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/>
          <p:nvPr/>
        </p:nvSpPr>
        <p:spPr>
          <a:xfrm>
            <a:off x="322550" y="571500"/>
            <a:ext cx="1914000" cy="1714500"/>
          </a:xfrm>
          <a:prstGeom prst="roundRect">
            <a:avLst>
              <a:gd fmla="val 16667" name="adj"/>
            </a:avLst>
          </a:prstGeom>
          <a:solidFill>
            <a:srgbClr val="FFFF00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93" name="Shape 9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34274" y="475150"/>
            <a:ext cx="3675448" cy="190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Shape 94"/>
          <p:cNvPicPr preferRelativeResize="0"/>
          <p:nvPr/>
        </p:nvPicPr>
        <p:blipFill rotWithShape="1">
          <a:blip r:embed="rId4">
            <a:alphaModFix/>
          </a:blip>
          <a:srcRect b="-1289" l="3070" r="-3070" t="1290"/>
          <a:stretch/>
        </p:blipFill>
        <p:spPr>
          <a:xfrm rot="41">
            <a:off x="851650" y="1689931"/>
            <a:ext cx="957156" cy="522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Shape 9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74214" y="2995622"/>
            <a:ext cx="2592600" cy="1555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Shape 9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80925" y="2788912"/>
            <a:ext cx="3499373" cy="1968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Shape 9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5400000">
            <a:off x="4322063" y="3149650"/>
            <a:ext cx="1401524" cy="1401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Shape 9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197462" y="1123425"/>
            <a:ext cx="890426" cy="890426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Shape 99"/>
          <p:cNvSpPr/>
          <p:nvPr/>
        </p:nvSpPr>
        <p:spPr>
          <a:xfrm>
            <a:off x="6859250" y="2422788"/>
            <a:ext cx="1435657" cy="297935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chemeClr val="dk2"/>
                  </a:solidFill>
                  <a:prstDash val="solid"/>
                  <a:round/>
                  <a:headEnd len="med" w="med" type="none"/>
                  <a:tailEnd len="med" w="med" type="none"/>
                </a:ln>
                <a:solidFill>
                  <a:srgbClr val="000000"/>
                </a:solidFill>
                <a:latin typeface="Courier New"/>
              </a:rPr>
              <a:t>FUTURO</a:t>
            </a:r>
          </a:p>
        </p:txBody>
      </p:sp>
      <p:pic>
        <p:nvPicPr>
          <p:cNvPr id="100" name="Shape 10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070499" y="653139"/>
            <a:ext cx="418100" cy="377225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Shape 101"/>
          <p:cNvSpPr txBox="1"/>
          <p:nvPr>
            <p:ph idx="4294967295" type="body"/>
          </p:nvPr>
        </p:nvSpPr>
        <p:spPr>
          <a:xfrm>
            <a:off x="472075" y="1050900"/>
            <a:ext cx="1716300" cy="7557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buNone/>
            </a:pPr>
            <a:r>
              <a:rPr b="1" lang="es" sz="1000"/>
              <a:t>LOS ESPACIOS VERDES SE HAN VISTO REDUCIDOS</a:t>
            </a:r>
          </a:p>
        </p:txBody>
      </p:sp>
      <p:sp>
        <p:nvSpPr>
          <p:cNvPr id="102" name="Shape 102"/>
          <p:cNvSpPr txBox="1"/>
          <p:nvPr/>
        </p:nvSpPr>
        <p:spPr>
          <a:xfrm>
            <a:off x="824763" y="4272675"/>
            <a:ext cx="3011700" cy="58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rPr b="1" lang="es">
                <a:solidFill>
                  <a:schemeClr val="lt1"/>
                </a:solidFill>
              </a:rPr>
              <a:t>AUMENTAR LA FAUNA Y FLORA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Shape 10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4050" y="869075"/>
            <a:ext cx="4629176" cy="308610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Shape 108"/>
          <p:cNvSpPr txBox="1"/>
          <p:nvPr/>
        </p:nvSpPr>
        <p:spPr>
          <a:xfrm>
            <a:off x="5057825" y="1660075"/>
            <a:ext cx="1923300" cy="157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3000"/>
          </a:p>
        </p:txBody>
      </p:sp>
      <p:pic>
        <p:nvPicPr>
          <p:cNvPr id="109" name="Shape 10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62675" y="1251750"/>
            <a:ext cx="1858075" cy="1858075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Shape 110"/>
          <p:cNvSpPr/>
          <p:nvPr/>
        </p:nvSpPr>
        <p:spPr>
          <a:xfrm>
            <a:off x="5901450" y="869075"/>
            <a:ext cx="2984400" cy="2784900"/>
          </a:xfrm>
          <a:prstGeom prst="mathMultiply">
            <a:avLst>
              <a:gd fmla="val 23520" name="adj1"/>
            </a:avLst>
          </a:prstGeom>
          <a:noFill/>
          <a:ln cap="flat" cmpd="sng" w="11430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1" name="Shape 111"/>
          <p:cNvSpPr/>
          <p:nvPr/>
        </p:nvSpPr>
        <p:spPr>
          <a:xfrm>
            <a:off x="5237950" y="2140850"/>
            <a:ext cx="771000" cy="408300"/>
          </a:xfrm>
          <a:prstGeom prst="notchedRight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2" name="Shape 112"/>
          <p:cNvSpPr txBox="1"/>
          <p:nvPr/>
        </p:nvSpPr>
        <p:spPr>
          <a:xfrm>
            <a:off x="803325" y="4218200"/>
            <a:ext cx="7946700" cy="48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rPr i="1" lang="es">
                <a:latin typeface="Times New Roman"/>
                <a:ea typeface="Times New Roman"/>
                <a:cs typeface="Times New Roman"/>
                <a:sym typeface="Times New Roman"/>
              </a:rPr>
              <a:t>LA ESCASEZ DE ESPACIOS VERDES PRODUCE QUE EL NIVEL DE OXÍGENO DISMINUYA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Shape 1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39700" y="789225"/>
            <a:ext cx="3390501" cy="1906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Shape 1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86323" y="3073425"/>
            <a:ext cx="4094102" cy="190630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Shape 119"/>
          <p:cNvSpPr/>
          <p:nvPr/>
        </p:nvSpPr>
        <p:spPr>
          <a:xfrm rot="10800000">
            <a:off x="3580087" y="3719700"/>
            <a:ext cx="686400" cy="3375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000FF"/>
          </a:solidFill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0" name="Shape 120"/>
          <p:cNvSpPr txBox="1"/>
          <p:nvPr/>
        </p:nvSpPr>
        <p:spPr>
          <a:xfrm>
            <a:off x="367875" y="544300"/>
            <a:ext cx="2939100" cy="65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rPr lang="es"/>
              <a:t>QUEREMOS AYUDAR A LOS MÁS DESFAVORECIDOS….</a:t>
            </a:r>
          </a:p>
        </p:txBody>
      </p:sp>
      <p:sp>
        <p:nvSpPr>
          <p:cNvPr id="121" name="Shape 121"/>
          <p:cNvSpPr/>
          <p:nvPr/>
        </p:nvSpPr>
        <p:spPr>
          <a:xfrm>
            <a:off x="386050" y="535225"/>
            <a:ext cx="2712300" cy="695700"/>
          </a:xfrm>
          <a:prstGeom prst="rect">
            <a:avLst/>
          </a:prstGeom>
          <a:noFill/>
          <a:ln cap="flat" cmpd="sng" w="28575">
            <a:solidFill>
              <a:srgbClr val="00FF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122" name="Shape 1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1150" y="1474050"/>
            <a:ext cx="2009775" cy="1419225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Shape 123"/>
          <p:cNvSpPr txBox="1"/>
          <p:nvPr/>
        </p:nvSpPr>
        <p:spPr>
          <a:xfrm>
            <a:off x="890725" y="3618425"/>
            <a:ext cx="2802900" cy="8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rPr lang="es" sz="3000">
                <a:latin typeface="Comfortaa"/>
                <a:ea typeface="Comfortaa"/>
                <a:cs typeface="Comfortaa"/>
                <a:sym typeface="Comfortaa"/>
              </a:rPr>
              <a:t>IGUALDAD</a:t>
            </a:r>
          </a:p>
        </p:txBody>
      </p:sp>
      <p:sp>
        <p:nvSpPr>
          <p:cNvPr id="124" name="Shape 124"/>
          <p:cNvSpPr txBox="1"/>
          <p:nvPr/>
        </p:nvSpPr>
        <p:spPr>
          <a:xfrm rot="-5400380">
            <a:off x="3261854" y="1362519"/>
            <a:ext cx="27120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rPr b="1" i="1" lang="es"/>
              <a:t>APORTANDO RECURSOS...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Shape 1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21000" y="957037"/>
            <a:ext cx="4863600" cy="3229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Shape 1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7350" y="1823997"/>
            <a:ext cx="2706450" cy="1713199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Shape 131"/>
          <p:cNvSpPr/>
          <p:nvPr/>
        </p:nvSpPr>
        <p:spPr>
          <a:xfrm>
            <a:off x="3196900" y="2240650"/>
            <a:ext cx="771000" cy="408300"/>
          </a:xfrm>
          <a:prstGeom prst="notchedRight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/>
          <p:nvPr/>
        </p:nvSpPr>
        <p:spPr>
          <a:xfrm rot="8399991">
            <a:off x="6473070" y="544234"/>
            <a:ext cx="961434" cy="1877735"/>
          </a:xfrm>
          <a:prstGeom prst="bentArrow">
            <a:avLst>
              <a:gd fmla="val 25000" name="adj1"/>
              <a:gd fmla="val 25000" name="adj2"/>
              <a:gd fmla="val 25000" name="adj3"/>
              <a:gd fmla="val 43750" name="adj4"/>
            </a:avLst>
          </a:prstGeom>
          <a:solidFill>
            <a:srgbClr val="00FF00"/>
          </a:solidFill>
          <a:ln cap="flat" cmpd="sng" w="9525">
            <a:solidFill>
              <a:srgbClr val="00FF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7" name="Shape 137"/>
          <p:cNvSpPr/>
          <p:nvPr/>
        </p:nvSpPr>
        <p:spPr>
          <a:xfrm flipH="1" rot="-8798583">
            <a:off x="1462591" y="634888"/>
            <a:ext cx="930248" cy="1877802"/>
          </a:xfrm>
          <a:prstGeom prst="bentArrow">
            <a:avLst>
              <a:gd fmla="val 25000" name="adj1"/>
              <a:gd fmla="val 25000" name="adj2"/>
              <a:gd fmla="val 25000" name="adj3"/>
              <a:gd fmla="val 43750" name="adj4"/>
            </a:avLst>
          </a:prstGeom>
          <a:solidFill>
            <a:srgbClr val="00FF00"/>
          </a:solidFill>
          <a:ln cap="flat" cmpd="sng" w="9525">
            <a:solidFill>
              <a:srgbClr val="00FF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8" name="Shape 138"/>
          <p:cNvSpPr/>
          <p:nvPr/>
        </p:nvSpPr>
        <p:spPr>
          <a:xfrm rot="5400000">
            <a:off x="3180100" y="1176950"/>
            <a:ext cx="2344800" cy="6123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0FF00"/>
          </a:solidFill>
          <a:ln cap="flat" cmpd="sng" w="9525">
            <a:solidFill>
              <a:srgbClr val="00FF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9" name="Shape 139"/>
          <p:cNvSpPr/>
          <p:nvPr/>
        </p:nvSpPr>
        <p:spPr>
          <a:xfrm>
            <a:off x="912175" y="2975425"/>
            <a:ext cx="7374900" cy="1641900"/>
          </a:xfrm>
          <a:prstGeom prst="cloudCallout">
            <a:avLst>
              <a:gd fmla="val -20833" name="adj1"/>
              <a:gd fmla="val 62500" name="adj2"/>
            </a:avLst>
          </a:prstGeom>
          <a:noFill/>
          <a:ln cap="flat" cmpd="sng" w="9525">
            <a:solidFill>
              <a:srgbClr val="38761D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0" name="Shape 140"/>
          <p:cNvSpPr/>
          <p:nvPr/>
        </p:nvSpPr>
        <p:spPr>
          <a:xfrm>
            <a:off x="2079850" y="3401763"/>
            <a:ext cx="4545288" cy="662225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rgbClr val="38761D"/>
                  </a:solidFill>
                  <a:prstDash val="solid"/>
                  <a:round/>
                  <a:headEnd len="med" w="med" type="none"/>
                  <a:tailEnd len="med" w="med" type="none"/>
                </a:ln>
                <a:solidFill>
                  <a:srgbClr val="38761D"/>
                </a:solidFill>
                <a:latin typeface="Arial"/>
              </a:rPr>
              <a:t>EL GRAN HUERTO ECOLÓGICO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Shape 1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11800" y="1304450"/>
            <a:ext cx="3404025" cy="2220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Shape 1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4050" y="1349825"/>
            <a:ext cx="4530825" cy="2296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